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80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Копылова" userId="4e656e667ae72ad4" providerId="LiveId" clId="{A9D2A407-85CB-40A3-A5DE-0FD37B10745B}"/>
    <pc:docChg chg="undo custSel addSld delSld modSld">
      <pc:chgData name="Екатерина Копылова" userId="4e656e667ae72ad4" providerId="LiveId" clId="{A9D2A407-85CB-40A3-A5DE-0FD37B10745B}" dt="2025-05-26T10:21:18.772" v="1009" actId="1076"/>
      <pc:docMkLst>
        <pc:docMk/>
      </pc:docMkLst>
      <pc:sldChg chg="addSp modSp mod">
        <pc:chgData name="Екатерина Копылова" userId="4e656e667ae72ad4" providerId="LiveId" clId="{A9D2A407-85CB-40A3-A5DE-0FD37B10745B}" dt="2025-05-26T10:21:05.049" v="1007" actId="1076"/>
        <pc:sldMkLst>
          <pc:docMk/>
          <pc:sldMk cId="2989926296" sldId="256"/>
        </pc:sldMkLst>
        <pc:spChg chg="mod">
          <ac:chgData name="Екатерина Копылова" userId="4e656e667ae72ad4" providerId="LiveId" clId="{A9D2A407-85CB-40A3-A5DE-0FD37B10745B}" dt="2025-05-26T02:48:14.614" v="725" actId="108"/>
          <ac:spMkLst>
            <pc:docMk/>
            <pc:sldMk cId="2989926296" sldId="256"/>
            <ac:spMk id="2" creationId="{7E4D83D6-7687-3458-1D2E-EE28C852C82C}"/>
          </ac:spMkLst>
        </pc:spChg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2989926296" sldId="256"/>
            <ac:spMk id="3" creationId="{984B6B30-E633-313B-1365-09A001B95A58}"/>
          </ac:spMkLst>
        </pc:spChg>
        <pc:picChg chg="add mod">
          <ac:chgData name="Екатерина Копылова" userId="4e656e667ae72ad4" providerId="LiveId" clId="{A9D2A407-85CB-40A3-A5DE-0FD37B10745B}" dt="2025-05-26T10:21:05.049" v="1007" actId="1076"/>
          <ac:picMkLst>
            <pc:docMk/>
            <pc:sldMk cId="2989926296" sldId="256"/>
            <ac:picMk id="5" creationId="{385EF11D-F4E7-DB03-D8A5-CC2A22AED293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6T10:12:51.024" v="969" actId="108"/>
        <pc:sldMkLst>
          <pc:docMk/>
          <pc:sldMk cId="3134931328" sldId="257"/>
        </pc:sldMkLst>
        <pc:spChg chg="mod">
          <ac:chgData name="Екатерина Копылова" userId="4e656e667ae72ad4" providerId="LiveId" clId="{A9D2A407-85CB-40A3-A5DE-0FD37B10745B}" dt="2025-05-26T02:46:47.669" v="704" actId="20577"/>
          <ac:spMkLst>
            <pc:docMk/>
            <pc:sldMk cId="3134931328" sldId="257"/>
            <ac:spMk id="2" creationId="{9499565E-FD26-1781-D690-D7686D3BA479}"/>
          </ac:spMkLst>
        </pc:spChg>
        <pc:spChg chg="mod">
          <ac:chgData name="Екатерина Копылова" userId="4e656e667ae72ad4" providerId="LiveId" clId="{A9D2A407-85CB-40A3-A5DE-0FD37B10745B}" dt="2025-05-26T10:12:51.024" v="969" actId="108"/>
          <ac:spMkLst>
            <pc:docMk/>
            <pc:sldMk cId="3134931328" sldId="257"/>
            <ac:spMk id="3" creationId="{08DF6EE8-8310-E4EF-F442-26FA7297EFA5}"/>
          </ac:spMkLst>
        </pc:spChg>
        <pc:picChg chg="add del mod">
          <ac:chgData name="Екатерина Копылова" userId="4e656e667ae72ad4" providerId="LiveId" clId="{A9D2A407-85CB-40A3-A5DE-0FD37B10745B}" dt="2025-05-25T02:55:55.542" v="690" actId="478"/>
          <ac:picMkLst>
            <pc:docMk/>
            <pc:sldMk cId="3134931328" sldId="257"/>
            <ac:picMk id="4" creationId="{1108F301-797B-C956-4173-980CC24A6F1E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1129626920" sldId="258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1129626920" sldId="258"/>
            <ac:spMk id="2" creationId="{9225A615-B131-29C5-23C8-692D7CAF7060}"/>
          </ac:spMkLst>
        </pc:spChg>
        <pc:picChg chg="add mod ord modCrop">
          <ac:chgData name="Екатерина Копылова" userId="4e656e667ae72ad4" providerId="LiveId" clId="{A9D2A407-85CB-40A3-A5DE-0FD37B10745B}" dt="2025-05-24T03:36:31.092" v="218" actId="14100"/>
          <ac:picMkLst>
            <pc:docMk/>
            <pc:sldMk cId="1129626920" sldId="258"/>
            <ac:picMk id="5" creationId="{8DE8FD96-F4FC-B386-CFBB-B7043CCC9D3D}"/>
          </ac:picMkLst>
        </pc:picChg>
      </pc:sldChg>
      <pc:sldChg chg="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925536985" sldId="259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925536985" sldId="259"/>
            <ac:spMk id="2" creationId="{72BC72D8-A241-8832-9BF9-625F5382F8E3}"/>
          </ac:spMkLst>
        </pc:spChg>
      </pc:sldChg>
      <pc:sldChg chg="addSp 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277353843" sldId="260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277353843" sldId="260"/>
            <ac:spMk id="2" creationId="{B690387B-88E7-DF25-BECA-D7B407C5CD9F}"/>
          </ac:spMkLst>
        </pc:spChg>
        <pc:picChg chg="add mod ord modCrop">
          <ac:chgData name="Екатерина Копылова" userId="4e656e667ae72ad4" providerId="LiveId" clId="{A9D2A407-85CB-40A3-A5DE-0FD37B10745B}" dt="2025-05-24T03:30:52.090" v="174" actId="732"/>
          <ac:picMkLst>
            <pc:docMk/>
            <pc:sldMk cId="277353843" sldId="260"/>
            <ac:picMk id="5" creationId="{8A72197F-0840-868F-DC07-5CD7CA873428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3505804143" sldId="261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3505804143" sldId="261"/>
            <ac:spMk id="2" creationId="{9C958B20-DB26-26C3-798F-78B4648F3543}"/>
          </ac:spMkLst>
        </pc:spChg>
        <pc:picChg chg="add mod ord modCrop">
          <ac:chgData name="Екатерина Копылова" userId="4e656e667ae72ad4" providerId="LiveId" clId="{A9D2A407-85CB-40A3-A5DE-0FD37B10745B}" dt="2025-05-24T03:36:38.642" v="219" actId="14100"/>
          <ac:picMkLst>
            <pc:docMk/>
            <pc:sldMk cId="3505804143" sldId="261"/>
            <ac:picMk id="5" creationId="{6DC424F5-1F65-8145-3F6B-42E9B997D64A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6T10:16:49.956" v="986" actId="1076"/>
        <pc:sldMkLst>
          <pc:docMk/>
          <pc:sldMk cId="1561042314" sldId="262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1561042314" sldId="262"/>
            <ac:spMk id="2" creationId="{39EFF4D1-FF1E-BB80-1704-0DD255AC7808}"/>
          </ac:spMkLst>
        </pc:spChg>
        <pc:spChg chg="add del mod">
          <ac:chgData name="Екатерина Копылова" userId="4e656e667ae72ad4" providerId="LiveId" clId="{A9D2A407-85CB-40A3-A5DE-0FD37B10745B}" dt="2025-05-26T10:16:06.535" v="974" actId="22"/>
          <ac:spMkLst>
            <pc:docMk/>
            <pc:sldMk cId="1561042314" sldId="262"/>
            <ac:spMk id="4" creationId="{76F82A51-5B26-314B-F8DE-40AED4528384}"/>
          </ac:spMkLst>
        </pc:spChg>
        <pc:picChg chg="add del mod ord modCrop">
          <ac:chgData name="Екатерина Копылова" userId="4e656e667ae72ad4" providerId="LiveId" clId="{A9D2A407-85CB-40A3-A5DE-0FD37B10745B}" dt="2025-05-26T10:16:01.486" v="971" actId="478"/>
          <ac:picMkLst>
            <pc:docMk/>
            <pc:sldMk cId="1561042314" sldId="262"/>
            <ac:picMk id="5" creationId="{575B7A98-B4A4-EFC2-4705-79815EE47563}"/>
          </ac:picMkLst>
        </pc:picChg>
        <pc:picChg chg="add del">
          <ac:chgData name="Екатерина Копылова" userId="4e656e667ae72ad4" providerId="LiveId" clId="{A9D2A407-85CB-40A3-A5DE-0FD37B10745B}" dt="2025-05-26T10:16:04.675" v="973" actId="22"/>
          <ac:picMkLst>
            <pc:docMk/>
            <pc:sldMk cId="1561042314" sldId="262"/>
            <ac:picMk id="7" creationId="{D89922B9-443C-52BF-C151-530EC8439A11}"/>
          </ac:picMkLst>
        </pc:picChg>
        <pc:picChg chg="add mod ord modCrop">
          <ac:chgData name="Екатерина Копылова" userId="4e656e667ae72ad4" providerId="LiveId" clId="{A9D2A407-85CB-40A3-A5DE-0FD37B10745B}" dt="2025-05-26T10:16:49.956" v="986" actId="1076"/>
          <ac:picMkLst>
            <pc:docMk/>
            <pc:sldMk cId="1561042314" sldId="262"/>
            <ac:picMk id="9" creationId="{34F5B5D2-BF1A-8672-3D42-6B99963CD102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991716280" sldId="263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991716280" sldId="263"/>
            <ac:spMk id="2" creationId="{D6D24AED-8F99-787C-2B67-BC48219AAF05}"/>
          </ac:spMkLst>
        </pc:spChg>
        <pc:picChg chg="add mod ord modCrop">
          <ac:chgData name="Екатерина Копылова" userId="4e656e667ae72ad4" providerId="LiveId" clId="{A9D2A407-85CB-40A3-A5DE-0FD37B10745B}" dt="2025-05-24T03:38:59.034" v="240" actId="1076"/>
          <ac:picMkLst>
            <pc:docMk/>
            <pc:sldMk cId="991716280" sldId="263"/>
            <ac:picMk id="5" creationId="{EB3DFEF6-07D6-D3C0-A105-D9029CB11742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3512450701" sldId="264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3512450701" sldId="264"/>
            <ac:spMk id="2" creationId="{9724C2CB-54A7-15F2-7319-3D7B4F32F4DB}"/>
          </ac:spMkLst>
        </pc:spChg>
        <pc:picChg chg="add mod ord modCrop">
          <ac:chgData name="Екатерина Копылова" userId="4e656e667ae72ad4" providerId="LiveId" clId="{A9D2A407-85CB-40A3-A5DE-0FD37B10745B}" dt="2025-05-24T03:41:59.292" v="285" actId="14100"/>
          <ac:picMkLst>
            <pc:docMk/>
            <pc:sldMk cId="3512450701" sldId="264"/>
            <ac:picMk id="5" creationId="{74380FA4-CEB6-CF91-F8EE-28BF906BB957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3248734781" sldId="265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3248734781" sldId="265"/>
            <ac:spMk id="2" creationId="{EF89DE55-591C-2624-8B07-DE01D711DE88}"/>
          </ac:spMkLst>
        </pc:spChg>
        <pc:picChg chg="add mod ord modCrop">
          <ac:chgData name="Екатерина Копылова" userId="4e656e667ae72ad4" providerId="LiveId" clId="{A9D2A407-85CB-40A3-A5DE-0FD37B10745B}" dt="2025-05-24T03:44:08.930" v="306" actId="14100"/>
          <ac:picMkLst>
            <pc:docMk/>
            <pc:sldMk cId="3248734781" sldId="265"/>
            <ac:picMk id="5" creationId="{9062174A-4001-ABD4-AF69-89023A4BEBF9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1640245935" sldId="266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1640245935" sldId="266"/>
            <ac:spMk id="2" creationId="{D6F23028-45EC-39F7-D755-C9EE82682DEB}"/>
          </ac:spMkLst>
        </pc:spChg>
        <pc:picChg chg="add mod ord modCrop">
          <ac:chgData name="Екатерина Копылова" userId="4e656e667ae72ad4" providerId="LiveId" clId="{A9D2A407-85CB-40A3-A5DE-0FD37B10745B}" dt="2025-05-24T03:45:49.591" v="323" actId="1076"/>
          <ac:picMkLst>
            <pc:docMk/>
            <pc:sldMk cId="1640245935" sldId="266"/>
            <ac:picMk id="5" creationId="{F1954F59-0D70-8D97-6D4A-9A5CAA3B0F90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1225233635" sldId="267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1225233635" sldId="267"/>
            <ac:spMk id="2" creationId="{5A715431-C97A-6224-85A9-EF3DA11DD54E}"/>
          </ac:spMkLst>
        </pc:spChg>
        <pc:picChg chg="add mod ord modCrop">
          <ac:chgData name="Екатерина Копылова" userId="4e656e667ae72ad4" providerId="LiveId" clId="{A9D2A407-85CB-40A3-A5DE-0FD37B10745B}" dt="2025-05-24T03:47:29.840" v="345" actId="14100"/>
          <ac:picMkLst>
            <pc:docMk/>
            <pc:sldMk cId="1225233635" sldId="267"/>
            <ac:picMk id="5" creationId="{A4C7D3A8-6D90-8C5C-E51E-76035CC6AF80}"/>
          </ac:picMkLst>
        </pc:picChg>
      </pc:sldChg>
      <pc:sldChg chg="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4057970601" sldId="268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4057970601" sldId="268"/>
            <ac:spMk id="2" creationId="{885783A9-B97E-66E2-48EA-3B94FF8C8F46}"/>
          </ac:spMkLst>
        </pc:spChg>
      </pc:sldChg>
      <pc:sldChg chg="addSp 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235809612" sldId="269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235809612" sldId="269"/>
            <ac:spMk id="2" creationId="{ADAD5995-EF7D-A957-78F5-8034A2A8B9F4}"/>
          </ac:spMkLst>
        </pc:spChg>
        <pc:picChg chg="add mod ord modCrop">
          <ac:chgData name="Екатерина Копылова" userId="4e656e667ae72ad4" providerId="LiveId" clId="{A9D2A407-85CB-40A3-A5DE-0FD37B10745B}" dt="2025-05-24T03:50:48.278" v="395" actId="1076"/>
          <ac:picMkLst>
            <pc:docMk/>
            <pc:sldMk cId="235809612" sldId="269"/>
            <ac:picMk id="5" creationId="{F512F33F-6E45-DCEA-7B88-6E0029B2A133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3:52:57.703" v="414"/>
        <pc:sldMkLst>
          <pc:docMk/>
          <pc:sldMk cId="3509045366" sldId="270"/>
        </pc:sldMkLst>
        <pc:spChg chg="mod">
          <ac:chgData name="Екатерина Копылова" userId="4e656e667ae72ad4" providerId="LiveId" clId="{A9D2A407-85CB-40A3-A5DE-0FD37B10745B}" dt="2025-05-24T03:52:57.703" v="414"/>
          <ac:spMkLst>
            <pc:docMk/>
            <pc:sldMk cId="3509045366" sldId="270"/>
            <ac:spMk id="2" creationId="{1ACE46D2-7121-2CB9-277B-1B7A7ED993C3}"/>
          </ac:spMkLst>
        </pc:spChg>
        <pc:picChg chg="add mod ord modCrop">
          <ac:chgData name="Екатерина Копылова" userId="4e656e667ae72ad4" providerId="LiveId" clId="{A9D2A407-85CB-40A3-A5DE-0FD37B10745B}" dt="2025-05-24T03:52:06.620" v="412" actId="14100"/>
          <ac:picMkLst>
            <pc:docMk/>
            <pc:sldMk cId="3509045366" sldId="270"/>
            <ac:picMk id="5" creationId="{E2C9786E-68AA-469C-99F7-5EA3AEB17812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3:54:33.173" v="435" actId="1076"/>
        <pc:sldMkLst>
          <pc:docMk/>
          <pc:sldMk cId="1827372842" sldId="271"/>
        </pc:sldMkLst>
        <pc:spChg chg="mod">
          <ac:chgData name="Екатерина Копылова" userId="4e656e667ae72ad4" providerId="LiveId" clId="{A9D2A407-85CB-40A3-A5DE-0FD37B10745B}" dt="2025-05-24T03:53:39" v="423" actId="404"/>
          <ac:spMkLst>
            <pc:docMk/>
            <pc:sldMk cId="1827372842" sldId="271"/>
            <ac:spMk id="2" creationId="{77AB72B9-2E95-14A9-348A-104D936403A1}"/>
          </ac:spMkLst>
        </pc:spChg>
        <pc:picChg chg="add mod ord modCrop">
          <ac:chgData name="Екатерина Копылова" userId="4e656e667ae72ad4" providerId="LiveId" clId="{A9D2A407-85CB-40A3-A5DE-0FD37B10745B}" dt="2025-05-24T03:54:33.173" v="435" actId="1076"/>
          <ac:picMkLst>
            <pc:docMk/>
            <pc:sldMk cId="1827372842" sldId="271"/>
            <ac:picMk id="5" creationId="{C78B4D10-9266-8267-DBB2-78F275AD9C01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6T10:18:35.601" v="1003" actId="1076"/>
        <pc:sldMkLst>
          <pc:docMk/>
          <pc:sldMk cId="3437403172" sldId="272"/>
        </pc:sldMkLst>
        <pc:spChg chg="mod">
          <ac:chgData name="Екатерина Копылова" userId="4e656e667ae72ad4" providerId="LiveId" clId="{A9D2A407-85CB-40A3-A5DE-0FD37B10745B}" dt="2025-05-24T03:55:27.973" v="441" actId="404"/>
          <ac:spMkLst>
            <pc:docMk/>
            <pc:sldMk cId="3437403172" sldId="272"/>
            <ac:spMk id="2" creationId="{4D6B4122-7EC5-B54B-794B-BC1F7FE23851}"/>
          </ac:spMkLst>
        </pc:spChg>
        <pc:spChg chg="add del mod">
          <ac:chgData name="Екатерина Копылова" userId="4e656e667ae72ad4" providerId="LiveId" clId="{A9D2A407-85CB-40A3-A5DE-0FD37B10745B}" dt="2025-05-26T10:17:49.133" v="990" actId="22"/>
          <ac:spMkLst>
            <pc:docMk/>
            <pc:sldMk cId="3437403172" sldId="272"/>
            <ac:spMk id="4" creationId="{094B161F-3AEF-E5B2-BF6E-5AA9361DCFB9}"/>
          </ac:spMkLst>
        </pc:spChg>
        <pc:picChg chg="add del mod ord modCrop">
          <ac:chgData name="Екатерина Копылова" userId="4e656e667ae72ad4" providerId="LiveId" clId="{A9D2A407-85CB-40A3-A5DE-0FD37B10745B}" dt="2025-05-26T10:17:44.663" v="987" actId="478"/>
          <ac:picMkLst>
            <pc:docMk/>
            <pc:sldMk cId="3437403172" sldId="272"/>
            <ac:picMk id="5" creationId="{E93BC6CA-9638-D34F-7205-6D538A8AED8B}"/>
          </ac:picMkLst>
        </pc:picChg>
        <pc:picChg chg="add del">
          <ac:chgData name="Екатерина Копылова" userId="4e656e667ae72ad4" providerId="LiveId" clId="{A9D2A407-85CB-40A3-A5DE-0FD37B10745B}" dt="2025-05-26T10:17:47.461" v="989" actId="22"/>
          <ac:picMkLst>
            <pc:docMk/>
            <pc:sldMk cId="3437403172" sldId="272"/>
            <ac:picMk id="7" creationId="{24A1E0F1-9225-43B6-E9E7-41B0F1A1529F}"/>
          </ac:picMkLst>
        </pc:picChg>
        <pc:picChg chg="add mod ord modCrop">
          <ac:chgData name="Екатерина Копылова" userId="4e656e667ae72ad4" providerId="LiveId" clId="{A9D2A407-85CB-40A3-A5DE-0FD37B10745B}" dt="2025-05-26T10:18:35.601" v="1003" actId="1076"/>
          <ac:picMkLst>
            <pc:docMk/>
            <pc:sldMk cId="3437403172" sldId="272"/>
            <ac:picMk id="9" creationId="{80D59437-916E-87DE-D95C-875CCA5B078F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3:58:12.463" v="478" actId="1076"/>
        <pc:sldMkLst>
          <pc:docMk/>
          <pc:sldMk cId="1420658409" sldId="273"/>
        </pc:sldMkLst>
        <pc:spChg chg="mod">
          <ac:chgData name="Екатерина Копылова" userId="4e656e667ae72ad4" providerId="LiveId" clId="{A9D2A407-85CB-40A3-A5DE-0FD37B10745B}" dt="2025-05-24T03:57:10.043" v="461" actId="404"/>
          <ac:spMkLst>
            <pc:docMk/>
            <pc:sldMk cId="1420658409" sldId="273"/>
            <ac:spMk id="2" creationId="{37C0484D-0999-E454-4E53-49A20994F9BD}"/>
          </ac:spMkLst>
        </pc:spChg>
        <pc:picChg chg="add mod ord modCrop">
          <ac:chgData name="Екатерина Копылова" userId="4e656e667ae72ad4" providerId="LiveId" clId="{A9D2A407-85CB-40A3-A5DE-0FD37B10745B}" dt="2025-05-24T03:58:12.463" v="478" actId="1076"/>
          <ac:picMkLst>
            <pc:docMk/>
            <pc:sldMk cId="1420658409" sldId="273"/>
            <ac:picMk id="5" creationId="{53A7173F-423B-1371-4464-CE43EB6FD9CC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4:01:49.096" v="512" actId="732"/>
        <pc:sldMkLst>
          <pc:docMk/>
          <pc:sldMk cId="1104341832" sldId="274"/>
        </pc:sldMkLst>
        <pc:spChg chg="mod">
          <ac:chgData name="Екатерина Копылова" userId="4e656e667ae72ad4" providerId="LiveId" clId="{A9D2A407-85CB-40A3-A5DE-0FD37B10745B}" dt="2025-05-24T03:59:05.998" v="488" actId="404"/>
          <ac:spMkLst>
            <pc:docMk/>
            <pc:sldMk cId="1104341832" sldId="274"/>
            <ac:spMk id="2" creationId="{F61D5775-AA4B-DA4D-F7D0-ECCBF7A6F324}"/>
          </ac:spMkLst>
        </pc:spChg>
        <pc:picChg chg="add mod ord modCrop">
          <ac:chgData name="Екатерина Копылова" userId="4e656e667ae72ad4" providerId="LiveId" clId="{A9D2A407-85CB-40A3-A5DE-0FD37B10745B}" dt="2025-05-24T04:01:49.096" v="512" actId="732"/>
          <ac:picMkLst>
            <pc:docMk/>
            <pc:sldMk cId="1104341832" sldId="274"/>
            <ac:picMk id="11" creationId="{18D91086-A948-D1CA-9A2A-3FD4AC189FFB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4:03:42.830" v="527" actId="1076"/>
        <pc:sldMkLst>
          <pc:docMk/>
          <pc:sldMk cId="752188170" sldId="275"/>
        </pc:sldMkLst>
        <pc:spChg chg="mod">
          <ac:chgData name="Екатерина Копылова" userId="4e656e667ae72ad4" providerId="LiveId" clId="{A9D2A407-85CB-40A3-A5DE-0FD37B10745B}" dt="2025-05-24T04:03:04.389" v="518" actId="404"/>
          <ac:spMkLst>
            <pc:docMk/>
            <pc:sldMk cId="752188170" sldId="275"/>
            <ac:spMk id="2" creationId="{20399218-7D6F-3258-2F38-E9EC68C4336B}"/>
          </ac:spMkLst>
        </pc:spChg>
        <pc:picChg chg="add mod ord modCrop">
          <ac:chgData name="Екатерина Копылова" userId="4e656e667ae72ad4" providerId="LiveId" clId="{A9D2A407-85CB-40A3-A5DE-0FD37B10745B}" dt="2025-05-24T04:03:42.830" v="527" actId="1076"/>
          <ac:picMkLst>
            <pc:docMk/>
            <pc:sldMk cId="752188170" sldId="275"/>
            <ac:picMk id="5" creationId="{97FA3C92-0700-B6FA-01BE-1A8798CE5926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4:05:08.538" v="545" actId="14100"/>
        <pc:sldMkLst>
          <pc:docMk/>
          <pc:sldMk cId="54321034" sldId="276"/>
        </pc:sldMkLst>
        <pc:spChg chg="mod">
          <ac:chgData name="Екатерина Копылова" userId="4e656e667ae72ad4" providerId="LiveId" clId="{A9D2A407-85CB-40A3-A5DE-0FD37B10745B}" dt="2025-05-24T04:04:18.108" v="534" actId="113"/>
          <ac:spMkLst>
            <pc:docMk/>
            <pc:sldMk cId="54321034" sldId="276"/>
            <ac:spMk id="2" creationId="{8843D4D8-09A1-C75E-86D3-252C281AF5CE}"/>
          </ac:spMkLst>
        </pc:spChg>
        <pc:picChg chg="add mod ord modCrop">
          <ac:chgData name="Екатерина Копылова" userId="4e656e667ae72ad4" providerId="LiveId" clId="{A9D2A407-85CB-40A3-A5DE-0FD37B10745B}" dt="2025-05-24T04:05:08.538" v="545" actId="14100"/>
          <ac:picMkLst>
            <pc:docMk/>
            <pc:sldMk cId="54321034" sldId="276"/>
            <ac:picMk id="5" creationId="{FEB47BE4-6063-1448-BC67-D80A5D6A7995}"/>
          </ac:picMkLst>
        </pc:picChg>
      </pc:sldChg>
      <pc:sldChg chg="addSp delSp modSp new mod">
        <pc:chgData name="Екатерина Копылова" userId="4e656e667ae72ad4" providerId="LiveId" clId="{A9D2A407-85CB-40A3-A5DE-0FD37B10745B}" dt="2025-05-24T04:06:52.330" v="565" actId="1076"/>
        <pc:sldMkLst>
          <pc:docMk/>
          <pc:sldMk cId="1449498646" sldId="277"/>
        </pc:sldMkLst>
        <pc:spChg chg="mod">
          <ac:chgData name="Екатерина Копылова" userId="4e656e667ae72ad4" providerId="LiveId" clId="{A9D2A407-85CB-40A3-A5DE-0FD37B10745B}" dt="2025-05-24T04:05:52.591" v="552" actId="113"/>
          <ac:spMkLst>
            <pc:docMk/>
            <pc:sldMk cId="1449498646" sldId="277"/>
            <ac:spMk id="2" creationId="{176BA370-387E-3FE4-3FD0-EA82B14EA6F2}"/>
          </ac:spMkLst>
        </pc:spChg>
        <pc:picChg chg="add mod ord modCrop">
          <ac:chgData name="Екатерина Копылова" userId="4e656e667ae72ad4" providerId="LiveId" clId="{A9D2A407-85CB-40A3-A5DE-0FD37B10745B}" dt="2025-05-24T04:06:52.330" v="565" actId="1076"/>
          <ac:picMkLst>
            <pc:docMk/>
            <pc:sldMk cId="1449498646" sldId="277"/>
            <ac:picMk id="5" creationId="{BEF384D0-E665-B36D-3DEC-9D74B0AB9686}"/>
          </ac:picMkLst>
        </pc:picChg>
      </pc:sldChg>
      <pc:sldChg chg="addSp modSp new mod">
        <pc:chgData name="Екатерина Копылова" userId="4e656e667ae72ad4" providerId="LiveId" clId="{A9D2A407-85CB-40A3-A5DE-0FD37B10745B}" dt="2025-05-26T10:21:18.772" v="1009" actId="1076"/>
        <pc:sldMkLst>
          <pc:docMk/>
          <pc:sldMk cId="3472626926" sldId="278"/>
        </pc:sldMkLst>
        <pc:spChg chg="mod">
          <ac:chgData name="Екатерина Копылова" userId="4e656e667ae72ad4" providerId="LiveId" clId="{A9D2A407-85CB-40A3-A5DE-0FD37B10745B}" dt="2025-05-24T04:08:39.859" v="620" actId="20577"/>
          <ac:spMkLst>
            <pc:docMk/>
            <pc:sldMk cId="3472626926" sldId="278"/>
            <ac:spMk id="2" creationId="{2418899A-56E8-FD35-D8E9-647478EDB678}"/>
          </ac:spMkLst>
        </pc:spChg>
        <pc:spChg chg="mod">
          <ac:chgData name="Екатерина Копылова" userId="4e656e667ae72ad4" providerId="LiveId" clId="{A9D2A407-85CB-40A3-A5DE-0FD37B10745B}" dt="2025-05-24T04:09:00.036" v="648" actId="403"/>
          <ac:spMkLst>
            <pc:docMk/>
            <pc:sldMk cId="3472626926" sldId="278"/>
            <ac:spMk id="3" creationId="{2CB9013B-B560-9B57-97B4-3A592680260E}"/>
          </ac:spMkLst>
        </pc:spChg>
        <pc:picChg chg="add mod">
          <ac:chgData name="Екатерина Копылова" userId="4e656e667ae72ad4" providerId="LiveId" clId="{A9D2A407-85CB-40A3-A5DE-0FD37B10745B}" dt="2025-05-24T04:09:34.575" v="650" actId="1076"/>
          <ac:picMkLst>
            <pc:docMk/>
            <pc:sldMk cId="3472626926" sldId="278"/>
            <ac:picMk id="4" creationId="{AFCEB997-72B6-9C2E-FD8E-6F2CC5077FB4}"/>
          </ac:picMkLst>
        </pc:picChg>
        <pc:picChg chg="add mod">
          <ac:chgData name="Екатерина Копылова" userId="4e656e667ae72ad4" providerId="LiveId" clId="{A9D2A407-85CB-40A3-A5DE-0FD37B10745B}" dt="2025-05-26T10:21:18.772" v="1009" actId="1076"/>
          <ac:picMkLst>
            <pc:docMk/>
            <pc:sldMk cId="3472626926" sldId="278"/>
            <ac:picMk id="5" creationId="{199D6A9D-CBCC-9062-006F-FF633565AC7E}"/>
          </ac:picMkLst>
        </pc:picChg>
      </pc:sldChg>
      <pc:sldChg chg="modSp add del mod">
        <pc:chgData name="Екатерина Копылова" userId="4e656e667ae72ad4" providerId="LiveId" clId="{A9D2A407-85CB-40A3-A5DE-0FD37B10745B}" dt="2025-05-26T10:12:08.172" v="965" actId="2696"/>
        <pc:sldMkLst>
          <pc:docMk/>
          <pc:sldMk cId="1484963597" sldId="279"/>
        </pc:sldMkLst>
        <pc:spChg chg="mod">
          <ac:chgData name="Екатерина Копылова" userId="4e656e667ae72ad4" providerId="LiveId" clId="{A9D2A407-85CB-40A3-A5DE-0FD37B10745B}" dt="2025-05-26T10:08:23.972" v="928" actId="1076"/>
          <ac:spMkLst>
            <pc:docMk/>
            <pc:sldMk cId="1484963597" sldId="279"/>
            <ac:spMk id="2" creationId="{C43908CE-70C8-C4F7-53E0-BE14A7D12CA0}"/>
          </ac:spMkLst>
        </pc:spChg>
        <pc:spChg chg="mod">
          <ac:chgData name="Екатерина Копылова" userId="4e656e667ae72ad4" providerId="LiveId" clId="{A9D2A407-85CB-40A3-A5DE-0FD37B10745B}" dt="2025-05-26T02:58:05.734" v="926"/>
          <ac:spMkLst>
            <pc:docMk/>
            <pc:sldMk cId="1484963597" sldId="279"/>
            <ac:spMk id="3" creationId="{5402AC4A-4869-4054-E829-50034FA1A681}"/>
          </ac:spMkLst>
        </pc:spChg>
      </pc:sldChg>
      <pc:sldChg chg="addSp modSp new mod">
        <pc:chgData name="Екатерина Копылова" userId="4e656e667ae72ad4" providerId="LiveId" clId="{A9D2A407-85CB-40A3-A5DE-0FD37B10745B}" dt="2025-05-26T10:19:02.453" v="1005" actId="20577"/>
        <pc:sldMkLst>
          <pc:docMk/>
          <pc:sldMk cId="674343107" sldId="280"/>
        </pc:sldMkLst>
        <pc:spChg chg="add mod">
          <ac:chgData name="Екатерина Копылова" userId="4e656e667ae72ad4" providerId="LiveId" clId="{A9D2A407-85CB-40A3-A5DE-0FD37B10745B}" dt="2025-05-26T10:19:02.453" v="1005" actId="20577"/>
          <ac:spMkLst>
            <pc:docMk/>
            <pc:sldMk cId="674343107" sldId="280"/>
            <ac:spMk id="2" creationId="{BA88F7A1-94A1-55FC-DD50-EE5DF7ABC598}"/>
          </ac:spMkLst>
        </pc:spChg>
        <pc:spChg chg="add mod">
          <ac:chgData name="Екатерина Копылова" userId="4e656e667ae72ad4" providerId="LiveId" clId="{A9D2A407-85CB-40A3-A5DE-0FD37B10745B}" dt="2025-05-26T10:10:38.134" v="956" actId="1076"/>
          <ac:spMkLst>
            <pc:docMk/>
            <pc:sldMk cId="674343107" sldId="280"/>
            <ac:spMk id="3" creationId="{8ADCAE65-7C4C-C27E-E53D-973CB19581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4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9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7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3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2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2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5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9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D83D6-7687-3458-1D2E-EE28C852C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Итоги Всероссийской с международным участием студенческой олимпиады по бухгалтерскому учету, налогообложению, аудиту и экономическому анализу, посвященной 95-летию образования Байкальского государственного университета и 80-летию Победы в Великой Отечественной войне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4B6B30-E633-313B-1365-09A001B95A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Иркутск, 16 мая 2025 г.</a:t>
            </a:r>
          </a:p>
          <a:p>
            <a:r>
              <a:rPr lang="ru-RU" dirty="0"/>
              <a:t>Организатор – Кафедра бухгалтерского учета и </a:t>
            </a:r>
            <a:r>
              <a:rPr lang="ru-RU" dirty="0" err="1"/>
              <a:t>налогобложения</a:t>
            </a:r>
            <a:r>
              <a:rPr lang="ru-RU" dirty="0"/>
              <a:t> БГУ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C12F8-CDCA-C0D6-C523-E9C2C1265BA2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7780078" y="5310886"/>
            <a:ext cx="3667125" cy="146685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85EF11D-F4E7-DB03-D8A5-CC2A22AED29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5257"/>
          <a:stretch/>
        </p:blipFill>
        <p:spPr bwMode="auto">
          <a:xfrm>
            <a:off x="365533" y="4866303"/>
            <a:ext cx="1271905" cy="1790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992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4C2CB-54A7-15F2-7319-3D7B4F32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ЛИЧНОЕ ПЕРВЕНСТВО</a:t>
            </a:r>
            <a:r>
              <a:rPr lang="ru-RU" dirty="0"/>
              <a:t> </a:t>
            </a:r>
            <a:r>
              <a:rPr lang="ru-RU" sz="2700" dirty="0"/>
              <a:t>(СРЕДИ ОБУЧАЮЩИХСЯ </a:t>
            </a:r>
            <a:br>
              <a:rPr lang="ru-RU" sz="2700" dirty="0"/>
            </a:br>
            <a:r>
              <a:rPr lang="ru-RU" sz="2700" dirty="0"/>
              <a:t>3-4 КУРСА БАКАЛАВРИАТА, СПЕЦИАЛИТЕТА НЕУЧЕТНЫХ НАПРАВЛЕННОСТЕЙ (ПРОФИЛЕЙ))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380FA4-CEB6-CF91-F8EE-28BF906BB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576" t="41295" r="51225" b="19326"/>
          <a:stretch/>
        </p:blipFill>
        <p:spPr>
          <a:xfrm>
            <a:off x="4649225" y="1702340"/>
            <a:ext cx="7116677" cy="3735574"/>
          </a:xfrm>
        </p:spPr>
      </p:pic>
    </p:spTree>
    <p:extLst>
      <p:ext uri="{BB962C8B-B14F-4D97-AF65-F5344CB8AC3E}">
        <p14:creationId xmlns:p14="http://schemas.microsoft.com/office/powerpoint/2010/main" val="351245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9DE55-591C-2624-8B07-DE01D711D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ЛИЧНОЕ ПЕРВЕНСТВО (СРЕДИ ОБУЧАЮЩИХСЯ МАГИСТАТУРЫ ЛЮБЫХ НАПРАВЛЕННОСТЕЙ (ПРОФИЛЕЙ))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62174A-4001-ABD4-AF69-89023A4BE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291" t="36412" r="51203" b="39605"/>
          <a:stretch/>
        </p:blipFill>
        <p:spPr>
          <a:xfrm>
            <a:off x="4561677" y="1680106"/>
            <a:ext cx="7259788" cy="2304065"/>
          </a:xfrm>
        </p:spPr>
      </p:pic>
    </p:spTree>
    <p:extLst>
      <p:ext uri="{BB962C8B-B14F-4D97-AF65-F5344CB8AC3E}">
        <p14:creationId xmlns:p14="http://schemas.microsoft.com/office/powerpoint/2010/main" val="324873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23028-45EC-39F7-D755-C9EE8268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ЛИЧНОЕ ПЕРВЕНСТВО (СРЕДИ ОБУЧАЮЩИХСЯ </a:t>
            </a:r>
            <a:br>
              <a:rPr lang="ru-RU" sz="2400" dirty="0"/>
            </a:br>
            <a:r>
              <a:rPr lang="ru-RU" sz="2400" dirty="0"/>
              <a:t>2 КУРСА </a:t>
            </a:r>
            <a:r>
              <a:rPr lang="ru-RU" sz="2400" b="1" dirty="0"/>
              <a:t>СПО</a:t>
            </a:r>
            <a:r>
              <a:rPr lang="ru-RU" sz="2400" dirty="0"/>
              <a:t> ВСЕХ НАПРАВЛЕННОСТЕЙ (ПРОФИЛЕЙ))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954F59-0D70-8D97-6D4A-9A5CAA3B0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08" t="30481" r="51210" b="28434"/>
          <a:stretch/>
        </p:blipFill>
        <p:spPr>
          <a:xfrm>
            <a:off x="4627983" y="1711341"/>
            <a:ext cx="7175241" cy="3903444"/>
          </a:xfrm>
        </p:spPr>
      </p:pic>
    </p:spTree>
    <p:extLst>
      <p:ext uri="{BB962C8B-B14F-4D97-AF65-F5344CB8AC3E}">
        <p14:creationId xmlns:p14="http://schemas.microsoft.com/office/powerpoint/2010/main" val="164024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15431-C97A-6224-85A9-EF3DA11D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ЛИЧНОЕ ПЕРВЕНСТВО (СРЕДИ ОБУЧАЮЩИХСЯ </a:t>
            </a:r>
            <a:br>
              <a:rPr lang="ru-RU" sz="2400" dirty="0"/>
            </a:br>
            <a:r>
              <a:rPr lang="ru-RU" sz="2400" dirty="0"/>
              <a:t>3 КУРСА </a:t>
            </a:r>
            <a:r>
              <a:rPr lang="ru-RU" sz="2400" b="1" dirty="0"/>
              <a:t>СПО</a:t>
            </a:r>
            <a:r>
              <a:rPr lang="ru-RU" sz="2400" dirty="0"/>
              <a:t> ВСЕХ НАПРАВЛЕННОСТЕЙ (ПРОФИЛЕЙ))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C7D3A8-6D90-8C5C-E51E-76035CC6A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73" t="54392" r="51291" b="25490"/>
          <a:stretch/>
        </p:blipFill>
        <p:spPr>
          <a:xfrm>
            <a:off x="4590934" y="1728545"/>
            <a:ext cx="7269639" cy="1947715"/>
          </a:xfrm>
        </p:spPr>
      </p:pic>
    </p:spTree>
    <p:extLst>
      <p:ext uri="{BB962C8B-B14F-4D97-AF65-F5344CB8AC3E}">
        <p14:creationId xmlns:p14="http://schemas.microsoft.com/office/powerpoint/2010/main" val="122523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783A9-B97E-66E2-48EA-3B94FF8C8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Командное первенство</a:t>
            </a:r>
          </a:p>
        </p:txBody>
      </p:sp>
    </p:spTree>
    <p:extLst>
      <p:ext uri="{BB962C8B-B14F-4D97-AF65-F5344CB8AC3E}">
        <p14:creationId xmlns:p14="http://schemas.microsoft.com/office/powerpoint/2010/main" val="4057970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D5995-EF7D-A957-78F5-8034A2A8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КОМАНДНОЕ ПЕРВЕНСТВО (СРЕДИ ЗАРУБЕЖНЫХ УЧАСТНИКОВ 2 КУРСА)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12F33F-6E45-DCEA-7B88-6E0029B2A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532" t="29724" r="53416" b="51935"/>
          <a:stretch/>
        </p:blipFill>
        <p:spPr>
          <a:xfrm>
            <a:off x="4601383" y="1696781"/>
            <a:ext cx="7213690" cy="1858181"/>
          </a:xfrm>
        </p:spPr>
      </p:pic>
    </p:spTree>
    <p:extLst>
      <p:ext uri="{BB962C8B-B14F-4D97-AF65-F5344CB8AC3E}">
        <p14:creationId xmlns:p14="http://schemas.microsoft.com/office/powerpoint/2010/main" val="235809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E46D2-7121-2CB9-277B-1B7A7ED9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КОМАНДНОЕ ПЕРВЕНСТВО (СРЕДИ ЗАРУБЕЖНЫХ УЧАСТНИКОВ СТАРШИХ КУРСОВ)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C9786E-68AA-469C-99F7-5EA3AEB17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70" t="49347" r="52844" b="23112"/>
          <a:stretch/>
        </p:blipFill>
        <p:spPr>
          <a:xfrm>
            <a:off x="4590066" y="1668086"/>
            <a:ext cx="7227888" cy="2745294"/>
          </a:xfrm>
        </p:spPr>
      </p:pic>
    </p:spTree>
    <p:extLst>
      <p:ext uri="{BB962C8B-B14F-4D97-AF65-F5344CB8AC3E}">
        <p14:creationId xmlns:p14="http://schemas.microsoft.com/office/powerpoint/2010/main" val="350904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B72B9-2E95-14A9-348A-104D9364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КОМАНДНОЕ ПЕРВЕНСТВО (СРЕДИ ОБУЧАЮЩИХСЯ 2 КУРСА БАКАЛАВРИАТА УЧЕТНЫХ НАПРАВЛЕННОСТЕЙ (ПРОФИЛЕЙ))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8B4D10-9266-8267-DBB2-78F275AD9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75" t="59846" r="53264" b="21040"/>
          <a:stretch/>
        </p:blipFill>
        <p:spPr>
          <a:xfrm>
            <a:off x="4599992" y="1723582"/>
            <a:ext cx="7198468" cy="1922194"/>
          </a:xfrm>
        </p:spPr>
      </p:pic>
    </p:spTree>
    <p:extLst>
      <p:ext uri="{BB962C8B-B14F-4D97-AF65-F5344CB8AC3E}">
        <p14:creationId xmlns:p14="http://schemas.microsoft.com/office/powerpoint/2010/main" val="1827372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B4122-7EC5-B54B-794B-BC1F7FE2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КОМАНДНОЕ ПЕРВЕНСТВО (СРЕДИ ОБУЧАЮЩИХСЯ 2 КУРСА БАКАЛАВРИАТА НЕУЧЕТНЫХ НАПРАВЛЕННОСТЕЙ (ПРОФИЛЕЙ))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0D59437-916E-87DE-D95C-875CCA5B0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10" t="25804" r="52992" b="25236"/>
          <a:stretch/>
        </p:blipFill>
        <p:spPr>
          <a:xfrm>
            <a:off x="4664115" y="971475"/>
            <a:ext cx="7245598" cy="4915049"/>
          </a:xfrm>
        </p:spPr>
      </p:pic>
    </p:spTree>
    <p:extLst>
      <p:ext uri="{BB962C8B-B14F-4D97-AF65-F5344CB8AC3E}">
        <p14:creationId xmlns:p14="http://schemas.microsoft.com/office/powerpoint/2010/main" val="3437403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0484D-0999-E454-4E53-49A20994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КОМАНДНОЕ ПЕРВЕНСТВО (СРЕДИ ОБУЧАЮЩИХСЯ 3-4 КУРСА БАКАЛАВРИАТА УЧЕТНЫХ НАПРАВЛЕННОСТЕЙ (ПРОФИЛЕЙ))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A7173F-423B-1371-4464-CE43EB6FD9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557" t="30481" r="52842" b="14175"/>
          <a:stretch/>
        </p:blipFill>
        <p:spPr>
          <a:xfrm>
            <a:off x="4742772" y="927570"/>
            <a:ext cx="7020959" cy="5383438"/>
          </a:xfrm>
        </p:spPr>
      </p:pic>
    </p:spTree>
    <p:extLst>
      <p:ext uri="{BB962C8B-B14F-4D97-AF65-F5344CB8AC3E}">
        <p14:creationId xmlns:p14="http://schemas.microsoft.com/office/powerpoint/2010/main" val="142065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9565E-FD26-1781-D690-D7686D3B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Приняло участие </a:t>
            </a:r>
            <a:br>
              <a:rPr lang="ru-RU" dirty="0"/>
            </a:br>
            <a:r>
              <a:rPr lang="ru-RU" dirty="0"/>
              <a:t>382 чел.</a:t>
            </a:r>
            <a:r>
              <a:rPr lang="en-US" dirty="0"/>
              <a:t> </a:t>
            </a:r>
            <a:r>
              <a:rPr lang="ru-RU" dirty="0"/>
              <a:t>из 8 стран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F6EE8-8310-E4EF-F442-26FA7297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/>
              <a:t>География</a:t>
            </a:r>
            <a:r>
              <a:rPr lang="en-US" sz="2800" dirty="0"/>
              <a:t> </a:t>
            </a:r>
            <a:r>
              <a:rPr lang="ru-RU" sz="2800" dirty="0"/>
              <a:t>участников: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Иркутск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Горки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Ташкент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Ашхабад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Прага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Билефельд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Караганда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Тараз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Ош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Мариуполь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Луганск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Москва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Санкт-Петербург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Гатчина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Калининград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Ростов-на-Дону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Ставрополь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Альметьевск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Нижний Новгород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Пенза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Новосибирск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Красноярск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Екатеринбург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Омск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Уфа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Владимир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Казань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Ульяновск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Муром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Улан-Удэ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Михайловка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/>
              <a:t>Брянск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931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D5775-AA4B-DA4D-F7D0-ECCBF7A6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КОМАНДНОЕ ПЕРВЕНСТВО (СРЕДИ ОБУЧАЮЩИХСЯ 3-4 КУРСА БАКАЛАВРИАТА, СПЕЦИАЛИТЕТА НЕУЧЕТНЫХ НАПРАВЛЕННОСТЕЙ (ПРОФИЛЕЙ))</a:t>
            </a:r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8D91086-A948-D1CA-9A2A-3FD4AC189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45" t="30481" r="52844" b="14175"/>
          <a:stretch/>
        </p:blipFill>
        <p:spPr>
          <a:xfrm>
            <a:off x="4679004" y="1014111"/>
            <a:ext cx="6881626" cy="5262315"/>
          </a:xfrm>
        </p:spPr>
      </p:pic>
    </p:spTree>
    <p:extLst>
      <p:ext uri="{BB962C8B-B14F-4D97-AF65-F5344CB8AC3E}">
        <p14:creationId xmlns:p14="http://schemas.microsoft.com/office/powerpoint/2010/main" val="1104341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99218-7D6F-3258-2F38-E9EC68C4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КОМАНДНОЕ ПЕРВЕНСТВО (СРЕДИ ОБУЧАЮЩИХСЯ МАГИСТАТУРЫ ЛЮБЫХ НАПРАВЛЕННОСТЕЙ (ПРОФИЛЕЙ))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FA3C92-0700-B6FA-01BE-1A8798CE5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09" t="30481" r="52844" b="45862"/>
          <a:stretch/>
        </p:blipFill>
        <p:spPr>
          <a:xfrm>
            <a:off x="4623733" y="1668029"/>
            <a:ext cx="7235475" cy="2357145"/>
          </a:xfrm>
        </p:spPr>
      </p:pic>
    </p:spTree>
    <p:extLst>
      <p:ext uri="{BB962C8B-B14F-4D97-AF65-F5344CB8AC3E}">
        <p14:creationId xmlns:p14="http://schemas.microsoft.com/office/powerpoint/2010/main" val="752188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3D4D8-09A1-C75E-86D3-252C281AF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КОМАНДНОЕ ПЕРВЕНСТВО (СРЕДИ ОБУЧАЮЩИХСЯ 2 КУРСА </a:t>
            </a:r>
            <a:r>
              <a:rPr lang="ru-RU" sz="2400" b="1" dirty="0"/>
              <a:t>СПО</a:t>
            </a:r>
            <a:r>
              <a:rPr lang="ru-RU" sz="2400" dirty="0"/>
              <a:t> ВСЕХ НАПРАВЛЕННОСТЕЙ (ПРОФИЛЕЙ))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B47BE4-6063-1448-BC67-D80A5D6A7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57" t="38558" r="52844" b="29754"/>
          <a:stretch/>
        </p:blipFill>
        <p:spPr>
          <a:xfrm>
            <a:off x="4669936" y="1688665"/>
            <a:ext cx="7118750" cy="3117702"/>
          </a:xfrm>
        </p:spPr>
      </p:pic>
    </p:spTree>
    <p:extLst>
      <p:ext uri="{BB962C8B-B14F-4D97-AF65-F5344CB8AC3E}">
        <p14:creationId xmlns:p14="http://schemas.microsoft.com/office/powerpoint/2010/main" val="54321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BA370-387E-3FE4-3FD0-EA82B14E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КОМАНДНОЕ ПЕРВЕНСТВО (СРЕДИ ОБУЧАЮЩИХСЯ 3 КУРСА </a:t>
            </a:r>
            <a:r>
              <a:rPr lang="ru-RU" sz="2400" b="1" dirty="0"/>
              <a:t>СПО</a:t>
            </a:r>
            <a:r>
              <a:rPr lang="ru-RU" sz="2400" dirty="0"/>
              <a:t> ВСЕХ НАПРАВЛЕННОСТЕЙ (ПРОФИЛЕЙ))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F384D0-E665-B36D-3DEC-9D74B0AB9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624" t="41463" r="52992" b="32923"/>
          <a:stretch/>
        </p:blipFill>
        <p:spPr>
          <a:xfrm>
            <a:off x="4739370" y="1710861"/>
            <a:ext cx="6885227" cy="2456442"/>
          </a:xfrm>
        </p:spPr>
      </p:pic>
    </p:spTree>
    <p:extLst>
      <p:ext uri="{BB962C8B-B14F-4D97-AF65-F5344CB8AC3E}">
        <p14:creationId xmlns:p14="http://schemas.microsoft.com/office/powerpoint/2010/main" val="1449498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8899A-56E8-FD35-D8E9-647478ED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Поздравляем победителей олимпиады и их руководителей!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9013B-B560-9B57-97B4-3A5926802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Благодарим за участие!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EB997-72B6-9C2E-FD8E-6F2CC5077FB4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8059997" y="5313352"/>
            <a:ext cx="3667125" cy="1466850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199D6A9D-CBCC-9062-006F-FF633565AC7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5257"/>
          <a:stretch/>
        </p:blipFill>
        <p:spPr bwMode="auto">
          <a:xfrm>
            <a:off x="580137" y="4847642"/>
            <a:ext cx="1271905" cy="1790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2626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BA88F7A1-94A1-55FC-DD50-EE5DF7ABC598}"/>
              </a:ext>
            </a:extLst>
          </p:cNvPr>
          <p:cNvSpPr txBox="1">
            <a:spLocks/>
          </p:cNvSpPr>
          <p:nvPr/>
        </p:nvSpPr>
        <p:spPr>
          <a:xfrm>
            <a:off x="761051" y="905069"/>
            <a:ext cx="10911545" cy="5197150"/>
          </a:xfrm>
          <a:prstGeom prst="rect">
            <a:avLst/>
          </a:prstGeom>
        </p:spPr>
        <p:txBody>
          <a:bodyPr numCol="3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Байкальский государственный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University of Applied Sciences and Arts</a:t>
            </a: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 err="1"/>
              <a:t>Slavichigh</a:t>
            </a:r>
            <a:r>
              <a:rPr lang="en-US" sz="1200" dirty="0"/>
              <a:t> school</a:t>
            </a: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Ташкентский государственный экономический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Туркменский государственный институт экономики и управления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Карагандинский университет </a:t>
            </a:r>
            <a:r>
              <a:rPr lang="ru-RU" sz="1200" dirty="0" err="1"/>
              <a:t>Казпотребсоюза</a:t>
            </a: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k-KZ" sz="1200" dirty="0"/>
              <a:t>Карагандинский университет имени академика Е. А. Букетова</a:t>
            </a: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 err="1"/>
              <a:t>Таразский</a:t>
            </a:r>
            <a:r>
              <a:rPr lang="ru-RU" sz="1200" dirty="0"/>
              <a:t> университет имени М.Х. </a:t>
            </a:r>
            <a:r>
              <a:rPr lang="ru-RU" sz="1200" dirty="0" err="1"/>
              <a:t>Дулати</a:t>
            </a: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Ошский государственный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Белорусская государственная орденов Октябрьской Революции и Трудового Красного Знамени сельскохозяйственная академия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Мариупольский государственный университет имени А.И. Куинджи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Луганский государственный университет имени Владимира Даля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Финансовый университет при Правительстве РФ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Российский экономический университет имени Г.В. Плеханова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Московский технический университет связи и информатики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Московский психолого-экономический университет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Санкт-Петербургский государственный экономический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Гатчинский государственный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Калининградский институт управления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Донской государственный технический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Ставропольский государственный аграрный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Альметьевский государственный технологический университет «Высшая школа нефти»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Национальный исследовательский Нижегородский государственный университет им. Н.И. Лобачевского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Пензенский государственный аграрный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Новосибирский государственный университет экономики и управления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Сибирский федеральный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Сибирский государственный университет науки и технологий имени академика М.Ф. Решетнева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Уральский государственный экономический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Омский государственный аграрный университет имени П. А. Столыпина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Уфимский государственный нефтяной технический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Финансовый университет при Правительстве Российской Федерации» (Владимирский филиал)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Казанский (Приволжский) федеральный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Ульяновский государственный университет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Муромский институт (филиал) ФГБОУ ВО «Владимирский государственный университет имени Александра Григорьевича и Николая Григорьевича Столетовых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Бурятская государственная сельскохозяйственная академия имени В.Р. Филиппова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Себряковский филиал ФГБОУ ВО «Волгоградский государственный технический университет»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Себряковский технологический техникум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Брянский строительный колледж имени профессора Н.Е. Жуковского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Красноярский строительный техникум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Красноярский монтажный колледж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Новосибирский торгово-экономический колледж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Сибирский колледж транспорта и строительства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Колледж Байкальского государственного университета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ADCAE65-7C4C-C27E-E53D-973CB195816B}"/>
              </a:ext>
            </a:extLst>
          </p:cNvPr>
          <p:cNvSpPr txBox="1">
            <a:spLocks/>
          </p:cNvSpPr>
          <p:nvPr/>
        </p:nvSpPr>
        <p:spPr>
          <a:xfrm>
            <a:off x="1724742" y="267839"/>
            <a:ext cx="8249683" cy="63723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Участники из 43 учебных заведений</a:t>
            </a:r>
          </a:p>
        </p:txBody>
      </p:sp>
    </p:spTree>
    <p:extLst>
      <p:ext uri="{BB962C8B-B14F-4D97-AF65-F5344CB8AC3E}">
        <p14:creationId xmlns:p14="http://schemas.microsoft.com/office/powerpoint/2010/main" val="67434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C72D8-A241-8832-9BF9-625F5382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Личное первенство</a:t>
            </a:r>
          </a:p>
        </p:txBody>
      </p:sp>
    </p:spTree>
    <p:extLst>
      <p:ext uri="{BB962C8B-B14F-4D97-AF65-F5344CB8AC3E}">
        <p14:creationId xmlns:p14="http://schemas.microsoft.com/office/powerpoint/2010/main" val="92553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5A615-B131-29C5-23C8-692D7CAF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ЛИЧНОЕ ПЕРВЕНСТВО (СРЕДИ ЗАРУБЕЖНЫХ УЧАСТНИКОВ 2 КУРСА)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E8FD96-F4FC-B386-CFBB-B7043CCC9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95" t="33095" r="51655" b="47748"/>
          <a:stretch/>
        </p:blipFill>
        <p:spPr>
          <a:xfrm>
            <a:off x="4610910" y="1712068"/>
            <a:ext cx="7154991" cy="1837966"/>
          </a:xfrm>
        </p:spPr>
      </p:pic>
    </p:spTree>
    <p:extLst>
      <p:ext uri="{BB962C8B-B14F-4D97-AF65-F5344CB8AC3E}">
        <p14:creationId xmlns:p14="http://schemas.microsoft.com/office/powerpoint/2010/main" val="112962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0387B-88E7-DF25-BECA-D7B407C5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ЛИЧНОЕ ПЕРВЕНСТВО (СРЕДИ ЗАРУБЕЖНЫХ УЧАСТНИКОВ СТАРШИХ КУРСОВ)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72197F-0840-868F-DC07-5CD7CA873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68" t="36677" r="51359" b="32343"/>
          <a:stretch/>
        </p:blipFill>
        <p:spPr>
          <a:xfrm>
            <a:off x="4640093" y="1750978"/>
            <a:ext cx="7079155" cy="2918299"/>
          </a:xfrm>
        </p:spPr>
      </p:pic>
    </p:spTree>
    <p:extLst>
      <p:ext uri="{BB962C8B-B14F-4D97-AF65-F5344CB8AC3E}">
        <p14:creationId xmlns:p14="http://schemas.microsoft.com/office/powerpoint/2010/main" val="27735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58B20-DB26-26C3-798F-78B4648F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ЛИЧНОЕ ПЕРВЕНСТВО (СРЕДИ ОБУЧАЮЩИХСЯ </a:t>
            </a:r>
            <a:br>
              <a:rPr lang="ru-RU" sz="2400" dirty="0"/>
            </a:br>
            <a:r>
              <a:rPr lang="ru-RU" sz="2400" dirty="0"/>
              <a:t>2 КУРСА БАКАЛАВРИАТА УЧЕТНЫХ НАПРАВЛЕННОСТЕЙ (ПРОФИЛЕЙ))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C424F5-1F65-8145-3F6B-42E9B997D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39678" r="51507" b="25490"/>
          <a:stretch/>
        </p:blipFill>
        <p:spPr>
          <a:xfrm>
            <a:off x="4648187" y="1746115"/>
            <a:ext cx="7173699" cy="3343694"/>
          </a:xfrm>
        </p:spPr>
      </p:pic>
    </p:spTree>
    <p:extLst>
      <p:ext uri="{BB962C8B-B14F-4D97-AF65-F5344CB8AC3E}">
        <p14:creationId xmlns:p14="http://schemas.microsoft.com/office/powerpoint/2010/main" val="350580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FF4D1-FF1E-BB80-1704-0DD255AC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ЛИЧНОЕ ПЕРВЕНСТВО</a:t>
            </a:r>
            <a:r>
              <a:rPr lang="ru-RU" dirty="0"/>
              <a:t> </a:t>
            </a:r>
            <a:r>
              <a:rPr lang="ru-RU" sz="2700" dirty="0"/>
              <a:t>(СРЕДИ ОБУЧАЮЩИХСЯ </a:t>
            </a:r>
            <a:br>
              <a:rPr lang="ru-RU" sz="2700" dirty="0"/>
            </a:br>
            <a:r>
              <a:rPr lang="ru-RU" sz="2700" dirty="0"/>
              <a:t>2 КУРСА БАКАЛАВРИАТА НЕУЧЕТНЫХ НАПРАВЛЕННОСТЕЙ (ПРОФИЛЕЙ))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4F5B5D2-BF1A-8672-3D42-6B99963CD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02" t="32548" r="51441" b="31099"/>
          <a:stretch/>
        </p:blipFill>
        <p:spPr>
          <a:xfrm>
            <a:off x="4605947" y="1711373"/>
            <a:ext cx="7081906" cy="3435254"/>
          </a:xfrm>
        </p:spPr>
      </p:pic>
    </p:spTree>
    <p:extLst>
      <p:ext uri="{BB962C8B-B14F-4D97-AF65-F5344CB8AC3E}">
        <p14:creationId xmlns:p14="http://schemas.microsoft.com/office/powerpoint/2010/main" val="156104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24AED-8F99-787C-2B67-BC48219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ЛИЧНОЕ ПЕРВЕНСТВО (СРЕДИ ОБУЧАЮЩИХСЯ </a:t>
            </a:r>
            <a:br>
              <a:rPr lang="ru-RU" sz="2400" dirty="0"/>
            </a:br>
            <a:r>
              <a:rPr lang="ru-RU" sz="2400" dirty="0"/>
              <a:t>3-4 КУРСА БАКАЛАВРИАТА УЧЕТНЫХ НАПРАВЛЕННОСТЕЙ (ПРОФИЛЕЙ))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3DFEF6-07D6-D3C0-A105-D9029CB11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438" t="30481" r="51210" b="20498"/>
          <a:stretch/>
        </p:blipFill>
        <p:spPr>
          <a:xfrm>
            <a:off x="4634237" y="1681881"/>
            <a:ext cx="6985452" cy="4547967"/>
          </a:xfrm>
        </p:spPr>
      </p:pic>
    </p:spTree>
    <p:extLst>
      <p:ext uri="{BB962C8B-B14F-4D97-AF65-F5344CB8AC3E}">
        <p14:creationId xmlns:p14="http://schemas.microsoft.com/office/powerpoint/2010/main" val="991716280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115</TotalTime>
  <Words>601</Words>
  <Application>Microsoft Office PowerPoint</Application>
  <PresentationFormat>Широкоэкранный</PresentationFormat>
  <Paragraphs>106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Rockwell</vt:lpstr>
      <vt:lpstr>Times New Roman</vt:lpstr>
      <vt:lpstr>Wingdings</vt:lpstr>
      <vt:lpstr>Атлас</vt:lpstr>
      <vt:lpstr>Итоги Всероссийской с международным участием студенческой олимпиады по бухгалтерскому учету, налогообложению, аудиту и экономическому анализу, посвященной 95-летию образования Байкальского государственного университета и 80-летию Победы в Великой Отечественной войне</vt:lpstr>
      <vt:lpstr>Приняло участие  382 чел. из 8 стран</vt:lpstr>
      <vt:lpstr>Презентация PowerPoint</vt:lpstr>
      <vt:lpstr>Личное первенство</vt:lpstr>
      <vt:lpstr>ЛИЧНОЕ ПЕРВЕНСТВО (СРЕДИ ЗАРУБЕЖНЫХ УЧАСТНИКОВ 2 КУРСА)</vt:lpstr>
      <vt:lpstr>ЛИЧНОЕ ПЕРВЕНСТВО (СРЕДИ ЗАРУБЕЖНЫХ УЧАСТНИКОВ СТАРШИХ КУРСОВ)</vt:lpstr>
      <vt:lpstr>ЛИЧНОЕ ПЕРВЕНСТВО (СРЕДИ ОБУЧАЮЩИХСЯ  2 КУРСА БАКАЛАВРИАТА УЧЕТНЫХ НАПРАВЛЕННОСТЕЙ (ПРОФИЛЕЙ))</vt:lpstr>
      <vt:lpstr>ЛИЧНОЕ ПЕРВЕНСТВО (СРЕДИ ОБУЧАЮЩИХСЯ  2 КУРСА БАКАЛАВРИАТА НЕУЧЕТНЫХ НАПРАВЛЕННОСТЕЙ (ПРОФИЛЕЙ))</vt:lpstr>
      <vt:lpstr>ЛИЧНОЕ ПЕРВЕНСТВО (СРЕДИ ОБУЧАЮЩИХСЯ  3-4 КУРСА БАКАЛАВРИАТА УЧЕТНЫХ НАПРАВЛЕННОСТЕЙ (ПРОФИЛЕЙ))</vt:lpstr>
      <vt:lpstr>ЛИЧНОЕ ПЕРВЕНСТВО (СРЕДИ ОБУЧАЮЩИХСЯ  3-4 КУРСА БАКАЛАВРИАТА, СПЕЦИАЛИТЕТА НЕУЧЕТНЫХ НАПРАВЛЕННОСТЕЙ (ПРОФИЛЕЙ))</vt:lpstr>
      <vt:lpstr>ЛИЧНОЕ ПЕРВЕНСТВО (СРЕДИ ОБУЧАЮЩИХСЯ МАГИСТАТУРЫ ЛЮБЫХ НАПРАВЛЕННОСТЕЙ (ПРОФИЛЕЙ))</vt:lpstr>
      <vt:lpstr>ЛИЧНОЕ ПЕРВЕНСТВО (СРЕДИ ОБУЧАЮЩИХСЯ  2 КУРСА СПО ВСЕХ НАПРАВЛЕННОСТЕЙ (ПРОФИЛЕЙ))</vt:lpstr>
      <vt:lpstr>ЛИЧНОЕ ПЕРВЕНСТВО (СРЕДИ ОБУЧАЮЩИХСЯ  3 КУРСА СПО ВСЕХ НАПРАВЛЕННОСТЕЙ (ПРОФИЛЕЙ))</vt:lpstr>
      <vt:lpstr>Командное первенство</vt:lpstr>
      <vt:lpstr>КОМАНДНОЕ ПЕРВЕНСТВО (СРЕДИ ЗАРУБЕЖНЫХ УЧАСТНИКОВ 2 КУРСА)</vt:lpstr>
      <vt:lpstr>КОМАНДНОЕ ПЕРВЕНСТВО (СРЕДИ ЗАРУБЕЖНЫХ УЧАСТНИКОВ СТАРШИХ КУРСОВ)</vt:lpstr>
      <vt:lpstr>КОМАНДНОЕ ПЕРВЕНСТВО (СРЕДИ ОБУЧАЮЩИХСЯ 2 КУРСА БАКАЛАВРИАТА УЧЕТНЫХ НАПРАВЛЕННОСТЕЙ (ПРОФИЛЕЙ))</vt:lpstr>
      <vt:lpstr>КОМАНДНОЕ ПЕРВЕНСТВО (СРЕДИ ОБУЧАЮЩИХСЯ 2 КУРСА БАКАЛАВРИАТА НЕУЧЕТНЫХ НАПРАВЛЕННОСТЕЙ (ПРОФИЛЕЙ))</vt:lpstr>
      <vt:lpstr>КОМАНДНОЕ ПЕРВЕНСТВО (СРЕДИ ОБУЧАЮЩИХСЯ 3-4 КУРСА БАКАЛАВРИАТА УЧЕТНЫХ НАПРАВЛЕННОСТЕЙ (ПРОФИЛЕЙ))</vt:lpstr>
      <vt:lpstr>КОМАНДНОЕ ПЕРВЕНСТВО (СРЕДИ ОБУЧАЮЩИХСЯ 3-4 КУРСА БАКАЛАВРИАТА, СПЕЦИАЛИТЕТА НЕУЧЕТНЫХ НАПРАВЛЕННОСТЕЙ (ПРОФИЛЕЙ))</vt:lpstr>
      <vt:lpstr>КОМАНДНОЕ ПЕРВЕНСТВО (СРЕДИ ОБУЧАЮЩИХСЯ МАГИСТАТУРЫ ЛЮБЫХ НАПРАВЛЕННОСТЕЙ (ПРОФИЛЕЙ))</vt:lpstr>
      <vt:lpstr>КОМАНДНОЕ ПЕРВЕНСТВО (СРЕДИ ОБУЧАЮЩИХСЯ 2 КУРСА СПО ВСЕХ НАПРАВЛЕННОСТЕЙ (ПРОФИЛЕЙ))</vt:lpstr>
      <vt:lpstr>КОМАНДНОЕ ПЕРВЕНСТВО (СРЕДИ ОБУЧАЮЩИХСЯ 3 КУРСА СПО ВСЕХ НАПРАВЛЕННОСТЕЙ (ПРОФИЛЕЙ))</vt:lpstr>
      <vt:lpstr>Поздравляем победителей олимпиады и их руководителей!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Копылова Екатерина Константиновна</dc:creator>
  <cp:lastModifiedBy>Копылова Екатерина Константиновна</cp:lastModifiedBy>
  <cp:revision>1</cp:revision>
  <dcterms:created xsi:type="dcterms:W3CDTF">2025-05-24T03:20:08Z</dcterms:created>
  <dcterms:modified xsi:type="dcterms:W3CDTF">2025-05-26T10:21:21Z</dcterms:modified>
</cp:coreProperties>
</file>